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PTlyVSllT7OcjdL3YkO+isu38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203199"/>
            <a:ext cx="8520600" cy="11608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latin typeface="Times New Roman"/>
                <a:ea typeface="Times New Roman"/>
                <a:cs typeface="Times New Roman"/>
                <a:sym typeface="Times New Roman"/>
              </a:rPr>
              <a:t>Разработка UI iOS-приложения на основе SwiftUI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735200" y="2197102"/>
            <a:ext cx="44088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461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4 курса</a:t>
            </a:r>
            <a:endParaRPr/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09.03.01 Информатика и вычислительная техника, Технологии разработки программного  обеспечения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Стецук Максим Николаевич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43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к.ф.-м.н., доцент Жуков Николай Николаевич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Обусловлена заказом на разработку мобильного приложения и отсутствием готовых решений в данной области.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Предмет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Предметом являются современные инструменты и методологические подходы применяемые при разработке мобильных iOS-приложений.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311700" y="1431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возможностей фреймворка SwiftUI и разработка мобильного приложения для Центральной библиотечной системы Петроградского района на его основе.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231500" y="1437775"/>
            <a:ext cx="8325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требований к интерфейсам мобильных приложений и подходов к их разработке;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возможностей фреймворка SwiftUI при создании мобильных приложений под iOS;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архитектуры мобильного приложения;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интерфейса и функциональности мобильного приложения в соответствии с современными практиками.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Инструменты и технологии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335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процессе работы над выпускной квалификационной работой были рассмотрены подходы к разработке мобильных приложений под iOS и инструменты применяемые при разработке. В результате для реализации программного продукта выбраны: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SwiftUI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Результат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8" name="Google Shape;98;p7" title="Simulator Screenshot - iPhone 16 - 2025-05-18 at 16.05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1076275"/>
            <a:ext cx="1752876" cy="379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550" y="1076279"/>
            <a:ext cx="1752876" cy="37988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950" y="1076272"/>
            <a:ext cx="1752876" cy="37988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311700" y="1355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работы продукта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Светлана Гончарова</dc:creator>
</cp:coreProperties>
</file>